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3138" y="601134"/>
            <a:ext cx="10393208" cy="1373459"/>
          </a:xfrm>
        </p:spPr>
        <p:txBody>
          <a:bodyPr/>
          <a:lstStyle/>
          <a:p>
            <a:r>
              <a:rPr lang="pt-BR" dirty="0" smtClean="0"/>
              <a:t>QUEM É LUIZ MENDES?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470" y="1974593"/>
            <a:ext cx="8144795" cy="458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7330" y="374659"/>
            <a:ext cx="10226328" cy="1400530"/>
          </a:xfrm>
        </p:spPr>
        <p:txBody>
          <a:bodyPr/>
          <a:lstStyle/>
          <a:p>
            <a:r>
              <a:rPr lang="pt-BR" dirty="0" smtClean="0"/>
              <a:t>Fazer o bem e falar do amor de Deus já é uma de suas características.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30" y="2298409"/>
            <a:ext cx="3146821" cy="419576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64" y="2298409"/>
            <a:ext cx="5594349" cy="419576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67140" y="1647537"/>
            <a:ext cx="5687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Recife, Pernambuco.</a:t>
            </a:r>
            <a:endParaRPr lang="pt-BR" sz="4000" dirty="0"/>
          </a:p>
        </p:txBody>
      </p:sp>
      <p:sp>
        <p:nvSpPr>
          <p:cNvPr id="7" name="Seta para a direita 6"/>
          <p:cNvSpPr/>
          <p:nvPr/>
        </p:nvSpPr>
        <p:spPr>
          <a:xfrm>
            <a:off x="2431984" y="1877744"/>
            <a:ext cx="435156" cy="2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39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575" y="104370"/>
            <a:ext cx="10293235" cy="1400530"/>
          </a:xfrm>
        </p:spPr>
        <p:txBody>
          <a:bodyPr/>
          <a:lstStyle/>
          <a:p>
            <a:r>
              <a:rPr lang="pt-BR" sz="3200" dirty="0" smtClean="0"/>
              <a:t>Um índio, que chegando em Portugal, foi surpreendido com uma vida aceita para Jesus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75" y="2320268"/>
            <a:ext cx="5532658" cy="369024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93" y="2320268"/>
            <a:ext cx="3832301" cy="255486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58360" y="4875135"/>
            <a:ext cx="44381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Lembra do homem sonhador? </a:t>
            </a:r>
            <a:endParaRPr lang="pt-BR" sz="4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834052" y="1612382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Portugal</a:t>
            </a:r>
            <a:endParaRPr lang="pt-BR" sz="4000" dirty="0"/>
          </a:p>
        </p:txBody>
      </p:sp>
      <p:sp>
        <p:nvSpPr>
          <p:cNvPr id="10" name="Seta para a direita 9"/>
          <p:cNvSpPr/>
          <p:nvPr/>
        </p:nvSpPr>
        <p:spPr>
          <a:xfrm>
            <a:off x="4398896" y="1842589"/>
            <a:ext cx="435156" cy="2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3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82992" cy="1400530"/>
          </a:xfrm>
        </p:spPr>
        <p:txBody>
          <a:bodyPr/>
          <a:lstStyle/>
          <a:p>
            <a:r>
              <a:rPr lang="pt-BR" sz="5400" dirty="0" smtClean="0"/>
              <a:t>Contamos com o seu apoio! </a:t>
            </a:r>
            <a:endParaRPr lang="pt-BR" sz="5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73" y="1527700"/>
            <a:ext cx="6524925" cy="4893694"/>
          </a:xfrm>
        </p:spPr>
      </p:pic>
    </p:spTree>
    <p:extLst>
      <p:ext uri="{BB962C8B-B14F-4D97-AF65-F5344CB8AC3E}">
        <p14:creationId xmlns:p14="http://schemas.microsoft.com/office/powerpoint/2010/main" val="12127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29" y="-3029"/>
            <a:ext cx="6780582" cy="6861030"/>
          </a:xfrm>
        </p:spPr>
      </p:pic>
    </p:spTree>
    <p:extLst>
      <p:ext uri="{BB962C8B-B14F-4D97-AF65-F5344CB8AC3E}">
        <p14:creationId xmlns:p14="http://schemas.microsoft.com/office/powerpoint/2010/main" val="487182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4327" y="378312"/>
            <a:ext cx="9832419" cy="1400530"/>
          </a:xfrm>
        </p:spPr>
        <p:txBody>
          <a:bodyPr/>
          <a:lstStyle/>
          <a:p>
            <a:r>
              <a:rPr lang="pt-BR" dirty="0" smtClean="0"/>
              <a:t>Brasileiro, casado, pai, sonhador, </a:t>
            </a:r>
            <a:r>
              <a:rPr lang="pt-BR" dirty="0" err="1" smtClean="0"/>
              <a:t>critão</a:t>
            </a:r>
            <a:r>
              <a:rPr lang="pt-BR" dirty="0" smtClean="0"/>
              <a:t>, motorista de ônibus.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90" y="1853248"/>
            <a:ext cx="6858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0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Motorista, que sempre lutou por seus direitos.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337" y="2175301"/>
            <a:ext cx="2360116" cy="4195762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39838" r="3839" b="31219"/>
          <a:stretch/>
        </p:blipFill>
        <p:spPr>
          <a:xfrm>
            <a:off x="5073806" y="2676293"/>
            <a:ext cx="5620214" cy="294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7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 2013, ele montou sua primeira escolinha, no distrito cacau </a:t>
            </a:r>
            <a:r>
              <a:rPr lang="pt-BR" dirty="0" err="1"/>
              <a:t>pirêra</a:t>
            </a:r>
            <a:r>
              <a:rPr lang="pt-BR" dirty="0"/>
              <a:t>. 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0" y="1853248"/>
            <a:ext cx="10085898" cy="4916875"/>
          </a:xfrm>
        </p:spPr>
      </p:pic>
    </p:spTree>
    <p:extLst>
      <p:ext uri="{BB962C8B-B14F-4D97-AF65-F5344CB8AC3E}">
        <p14:creationId xmlns:p14="http://schemas.microsoft.com/office/powerpoint/2010/main" val="12053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689" y="125340"/>
            <a:ext cx="11444289" cy="1400530"/>
          </a:xfrm>
        </p:spPr>
        <p:txBody>
          <a:bodyPr/>
          <a:lstStyle/>
          <a:p>
            <a:r>
              <a:rPr lang="pt-BR" sz="4000" dirty="0" smtClean="0"/>
              <a:t>Treinava as crianças com abadá de carnaval, sem muitas condições, seguiu </a:t>
            </a:r>
            <a:br>
              <a:rPr lang="pt-BR" sz="4000" dirty="0" smtClean="0"/>
            </a:br>
            <a:r>
              <a:rPr lang="pt-BR" sz="4000" dirty="0" smtClean="0"/>
              <a:t>em frente .</a:t>
            </a:r>
            <a:endParaRPr lang="pt-BR" sz="4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8" y="2176815"/>
            <a:ext cx="2680952" cy="4468254"/>
          </a:xfrm>
        </p:spPr>
      </p:pic>
      <p:sp>
        <p:nvSpPr>
          <p:cNvPr id="5" name="CaixaDeTexto 4"/>
          <p:cNvSpPr txBox="1"/>
          <p:nvPr/>
        </p:nvSpPr>
        <p:spPr>
          <a:xfrm>
            <a:off x="4459111" y="2968978"/>
            <a:ext cx="64798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/>
              <a:t>VIROU ATÉ MANCHETE DE JORNAL!!!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7633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46465" cy="1400530"/>
          </a:xfrm>
        </p:spPr>
        <p:txBody>
          <a:bodyPr/>
          <a:lstStyle/>
          <a:p>
            <a:r>
              <a:rPr lang="pt-BR" dirty="0" smtClean="0"/>
              <a:t>Faz até hoje, diversas ações sociais, sem interesse nenhum, apenas em ajudar o próximo.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2" y="2710019"/>
            <a:ext cx="4438844" cy="332913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33" y="2710019"/>
            <a:ext cx="5620218" cy="337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8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28" y="1194412"/>
            <a:ext cx="3130243" cy="4995746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21" y="1194412"/>
            <a:ext cx="6660995" cy="499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/>
              <a:t>Missionário Luiz Mendes, sempre quis realizar o seu projeto dentro da arena da </a:t>
            </a:r>
            <a:r>
              <a:rPr lang="pt-BR" sz="3600" dirty="0" err="1" smtClean="0"/>
              <a:t>amazônia</a:t>
            </a:r>
            <a:r>
              <a:rPr lang="pt-BR" sz="3600" dirty="0" smtClean="0"/>
              <a:t>.</a:t>
            </a:r>
            <a:endParaRPr lang="pt-BR" sz="3600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15" y="2324486"/>
            <a:ext cx="6293643" cy="4195762"/>
          </a:xfrm>
        </p:spPr>
      </p:pic>
    </p:spTree>
    <p:extLst>
      <p:ext uri="{BB962C8B-B14F-4D97-AF65-F5344CB8AC3E}">
        <p14:creationId xmlns:p14="http://schemas.microsoft.com/office/powerpoint/2010/main" val="31808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Evangelizando, está rodando o mundo. 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85731"/>
            <a:ext cx="5594349" cy="419576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78" y="1985731"/>
            <a:ext cx="5575609" cy="419576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26571" y="1339436"/>
            <a:ext cx="5358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err="1" smtClean="0"/>
              <a:t>Salvador,Bahia</a:t>
            </a:r>
            <a:endParaRPr lang="pt-BR" sz="4000" dirty="0"/>
          </a:p>
        </p:txBody>
      </p:sp>
      <p:sp>
        <p:nvSpPr>
          <p:cNvPr id="8" name="Seta para a direita 7"/>
          <p:cNvSpPr/>
          <p:nvPr/>
        </p:nvSpPr>
        <p:spPr>
          <a:xfrm>
            <a:off x="3791415" y="1605776"/>
            <a:ext cx="435156" cy="247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2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</TotalTime>
  <Words>152</Words>
  <Application>Microsoft Office PowerPoint</Application>
  <PresentationFormat>Widescreen</PresentationFormat>
  <Paragraphs>16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Íon</vt:lpstr>
      <vt:lpstr>QUEM É LUIZ MENDES?</vt:lpstr>
      <vt:lpstr>Brasileiro, casado, pai, sonhador, critão, motorista de ônibus. </vt:lpstr>
      <vt:lpstr>Motorista, que sempre lutou por seus direitos.</vt:lpstr>
      <vt:lpstr>Em 2013, ele montou sua primeira escolinha, no distrito cacau pirêra. </vt:lpstr>
      <vt:lpstr>Treinava as crianças com abadá de carnaval, sem muitas condições, seguiu  em frente .</vt:lpstr>
      <vt:lpstr>Faz até hoje, diversas ações sociais, sem interesse nenhum, apenas em ajudar o próximo.</vt:lpstr>
      <vt:lpstr>Apresentação do PowerPoint</vt:lpstr>
      <vt:lpstr>Missionário Luiz Mendes, sempre quis realizar o seu projeto dentro da arena da amazônia.</vt:lpstr>
      <vt:lpstr>Evangelizando, está rodando o mundo.  </vt:lpstr>
      <vt:lpstr>Fazer o bem e falar do amor de Deus já é uma de suas características.</vt:lpstr>
      <vt:lpstr>Um índio, que chegando em Portugal, foi surpreendido com uma vida aceita para Jesus.</vt:lpstr>
      <vt:lpstr>Contamos com o seu apoio!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É LUIZ MENDES?</dc:title>
  <dc:creator>Ana Kelly</dc:creator>
  <cp:lastModifiedBy>Ana Kelly</cp:lastModifiedBy>
  <cp:revision>10</cp:revision>
  <dcterms:created xsi:type="dcterms:W3CDTF">2020-09-29T21:34:58Z</dcterms:created>
  <dcterms:modified xsi:type="dcterms:W3CDTF">2020-09-30T17:07:58Z</dcterms:modified>
</cp:coreProperties>
</file>